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786FB-0797-2A4F-B05F-B71CBDB57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0769E9-2A75-E64E-8966-801E8B6A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344AD-EB62-2649-8D1A-A0D64467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63A80-28CF-B64A-ABBA-EA791009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CEDB1-7343-A24F-BED7-512BC354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32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C3562-193E-6E44-ADFF-0186FF09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C35F09-1036-CE42-86B9-050CB8E68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43069-84EC-7E45-BCEE-57B9A459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780CA-8272-F643-A592-E7303D1E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575C3-D434-3542-8573-B022F6E7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168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878CEE-B661-454F-A35D-A64D8C3C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ECD879-6D10-8647-9999-2800E763B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99225-22D7-914F-A03F-07036A7A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F804D-28A5-EC41-B5F1-4F361826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839D9-3A40-E443-88D5-6D8A6212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38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8A11A-368D-7242-9C11-1B70EC71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E88B-82DB-6445-A92F-61B1E11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1316F-0A06-7048-BA54-D3992AA4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20A6D-92E6-F045-A4DF-B7114D79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4EBA6-35BC-244E-BB83-8C63104D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78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5BB42-C9F7-A240-981B-B41EB83E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40CE4-B99E-364F-AA24-DC198FBB8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D581E-9191-DA43-A64F-D1BB2820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CC34E-2880-C84D-9723-4DE33C21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BD7AB-A186-A449-880A-314691D8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15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3584-B181-F94D-9947-48D4035B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9E61D-BAEA-1A47-80C7-BEFBB3427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11C794-CF0E-0245-8908-ACB61D099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5EB5D4-F9DD-6144-BB96-E2366AAC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97237-EE4F-4147-BF7A-C6A49D8F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9D681C-2CAF-C548-8032-741FF416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86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BE13E-9B9B-B745-9C8A-A84EAD65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77FA1-3488-544E-8C07-3DAEEB08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4DA735-1D31-3A4D-BEF8-1810E1763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EE97F7-C52F-3849-9AC5-E553A1910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882297-452E-964F-A28D-C3A73D15E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E65FAB-6AD4-A248-AEEE-E7697B7A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783135-22A1-7B4F-9D0E-E639C58B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B451A8-788D-024A-AF57-D0474336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71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1C390-0DEE-474B-8CDD-DEDF641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A4D425-C4AC-BD40-AE1E-08B80F46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504BEE-1D6C-B446-96EA-BB61D1EE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6CCF97-27AE-9044-8E12-02385BB6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76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3830D2-B128-8543-9003-D9E04F78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C2092F-14BF-904E-93F9-EC2AC75A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99272B-F7CE-B540-8422-F33EA5B9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80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B6E2E-928F-DE42-9116-0000A50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3BA74-BAB5-AB4C-A218-3634ED93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38722-5A86-BA4B-B1E3-FC8F0B3F1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489CE2-9F38-294A-B53F-9A21A0F1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8675BA-51F7-3546-8706-377BE9C6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3C7319-752E-524A-BAB3-930AD38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50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4E8F5-2F96-F34D-A997-14BC2299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FB8096-E339-C640-A778-34E8B2AAD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9DD8FC-04E3-6C4A-A19E-C25DB7B84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EF4645-5211-C74D-B8BF-A02E8B48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689E6C-A722-BF4D-AB91-221806DD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6CA462-8980-4943-A587-C406B3B2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43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A303E-4BA5-B14D-B1E3-E973DE87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B0AD8-66F2-B240-8683-135C80CDA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C4E8C-A4CB-1D4D-8370-E12ED9F0C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8959-284A-894A-9181-9F2150E906DF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998F2-6C27-7747-BDA7-ED1423B15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28B4D-C38B-7446-9ECD-E9C0D3C1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6C3CE-0ED6-3346-8596-04325F8379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74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080" y="1279702"/>
            <a:ext cx="5983839" cy="158678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b="1" dirty="0">
                <a:latin typeface="Times" pitchFamily="2" charset="0"/>
              </a:rPr>
              <a:t>Kidney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Segmentation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in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3D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CT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Scans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AC4D778-DBF4-B643-827E-47C3B78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491" y="3991511"/>
            <a:ext cx="1509017" cy="431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Kai" pitchFamily="2" charset="-122"/>
                <a:ea typeface="Kai" pitchFamily="2" charset="-122"/>
                <a:cs typeface="Arial" panose="020B0604020202020204" pitchFamily="34" charset="0"/>
              </a:rPr>
              <a:t>李帅霖 </a:t>
            </a:r>
          </a:p>
        </p:txBody>
      </p:sp>
    </p:spTree>
    <p:extLst>
      <p:ext uri="{BB962C8B-B14F-4D97-AF65-F5344CB8AC3E}">
        <p14:creationId xmlns:p14="http://schemas.microsoft.com/office/powerpoint/2010/main" val="195365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83" y="224818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Task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2BBD5-02AB-2746-8327-59201BD0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83" y="959206"/>
            <a:ext cx="10473648" cy="17806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kidney from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abdomen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scans.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Input:	an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abdomen volume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Output:	3D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kidney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91874E-EA29-2641-A9BC-E5A00C2A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3" y="2910759"/>
            <a:ext cx="5331878" cy="3603057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BC0CBB4-0DDE-4A4A-B137-3C2156E5FD94}"/>
              </a:ext>
            </a:extLst>
          </p:cNvPr>
          <p:cNvSpPr/>
          <p:nvPr/>
        </p:nvSpPr>
        <p:spPr>
          <a:xfrm>
            <a:off x="6554914" y="4439149"/>
            <a:ext cx="1068512" cy="5462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EA212D-F24A-224D-BB36-A1DE60F8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70" y="3583112"/>
            <a:ext cx="3575405" cy="22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3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32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Prior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Knowledge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2BBD5-02AB-2746-8327-59201BD0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289"/>
            <a:ext cx="9775004" cy="127717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unique,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(100,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300).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provided.</a:t>
            </a:r>
          </a:p>
          <a:p>
            <a:pPr marL="0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274F8-5699-AA4C-A834-3D0E7F9A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65" y="2761502"/>
            <a:ext cx="7965469" cy="32327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BC8623-5031-DD4F-8D5C-354CC252799C}"/>
              </a:ext>
            </a:extLst>
          </p:cNvPr>
          <p:cNvSpPr txBox="1"/>
          <p:nvPr/>
        </p:nvSpPr>
        <p:spPr>
          <a:xfrm>
            <a:off x="3008615" y="6115306"/>
            <a:ext cx="617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Fig.1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300.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0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32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Methodology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2BBD5-02AB-2746-8327-59201BD0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92"/>
            <a:ext cx="10432551" cy="294158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Determine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Region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Interest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(ROI)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Obtain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background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using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threshold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method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Morphological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operations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foreground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background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 err="1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Graphcut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method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Smoothing</a:t>
            </a:r>
            <a:r>
              <a:rPr kumimoji="1" lang="zh-CN" altLang="en-US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Kai" pitchFamily="2" charset="-122"/>
                <a:cs typeface="Arial" panose="020B0604020202020204" pitchFamily="34" charset="0"/>
              </a:rPr>
              <a:t>operation</a:t>
            </a:r>
            <a:endParaRPr kumimoji="1" lang="zh-CN" altLang="en-US" dirty="0">
              <a:latin typeface="Arial" panose="020B0604020202020204" pitchFamily="34" charset="0"/>
              <a:ea typeface="Kai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63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BA23767-DDEC-BD43-AC02-1653B56C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3" y="1789902"/>
            <a:ext cx="4479962" cy="32781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2457BF-3F6A-8F46-940A-96BA5740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03" y="2299312"/>
            <a:ext cx="3765621" cy="2259373"/>
          </a:xfrm>
          <a:prstGeom prst="rect">
            <a:avLst/>
          </a:prstGeom>
        </p:spPr>
      </p:pic>
      <p:sp>
        <p:nvSpPr>
          <p:cNvPr id="12" name="标题 3">
            <a:extLst>
              <a:ext uri="{FF2B5EF4-FFF2-40B4-BE49-F238E27FC236}">
                <a16:creationId xmlns:a16="http://schemas.microsoft.com/office/drawing/2014/main" id="{2B773959-A854-174E-83E3-E2EB7323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33" y="231739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Hand-craft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ROI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6A26AD2D-5B81-5D4A-B7C6-FA2ED66DA373}"/>
              </a:ext>
            </a:extLst>
          </p:cNvPr>
          <p:cNvSpPr/>
          <p:nvPr/>
        </p:nvSpPr>
        <p:spPr>
          <a:xfrm>
            <a:off x="5459430" y="3102796"/>
            <a:ext cx="1640013" cy="5445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99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32"/>
            <a:ext cx="5007797" cy="734210"/>
          </a:xfrm>
        </p:spPr>
        <p:txBody>
          <a:bodyPr/>
          <a:lstStyle/>
          <a:p>
            <a:r>
              <a:rPr kumimoji="1" lang="en-US" altLang="zh-CN" b="1" dirty="0" err="1">
                <a:latin typeface="Times" pitchFamily="2" charset="0"/>
              </a:rPr>
              <a:t>Graphcut</a:t>
            </a:r>
            <a:r>
              <a:rPr kumimoji="1" lang="zh-CN" altLang="en-US" b="1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Method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2BBD5-02AB-2746-8327-59201BD0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117"/>
            <a:ext cx="9055813" cy="259918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pre-defined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range.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pre-defined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range.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noise: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erosion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r>
              <a:rPr kumimoji="1" lang="zh-CN" alt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Post-process: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endParaRPr kumimoji="1" lang="zh-CN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DDA4F0-A2A2-DA48-96F2-9DC14157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3511" y="3639304"/>
            <a:ext cx="3765621" cy="2259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916A4D-9EBE-DD45-BC73-AB7325121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4542" y="2339710"/>
            <a:ext cx="2586802" cy="2167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07AD77-2932-5D41-A00C-BBD063FFB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950" y="4348382"/>
            <a:ext cx="3039985" cy="2599187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2D0D0A9F-34E1-FF49-A3F4-B02C4B066656}"/>
              </a:ext>
            </a:extLst>
          </p:cNvPr>
          <p:cNvSpPr/>
          <p:nvPr/>
        </p:nvSpPr>
        <p:spPr>
          <a:xfrm>
            <a:off x="7337937" y="4372253"/>
            <a:ext cx="1640013" cy="54453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2E5F3D1-C616-7B49-8A8F-5C464D605132}"/>
              </a:ext>
            </a:extLst>
          </p:cNvPr>
          <p:cNvSpPr/>
          <p:nvPr/>
        </p:nvSpPr>
        <p:spPr>
          <a:xfrm>
            <a:off x="1331277" y="5536419"/>
            <a:ext cx="2332234" cy="94719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908FA3-A10F-D545-9F97-C70B73C6FB0F}"/>
              </a:ext>
            </a:extLst>
          </p:cNvPr>
          <p:cNvSpPr txBox="1"/>
          <p:nvPr/>
        </p:nvSpPr>
        <p:spPr>
          <a:xfrm>
            <a:off x="1829575" y="5795098"/>
            <a:ext cx="150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0000"/>
                </a:solidFill>
              </a:rPr>
              <a:t>Superpixels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7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32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Combination</a:t>
            </a:r>
            <a:endParaRPr kumimoji="1" lang="zh-CN" altLang="en-US" b="1" dirty="0">
              <a:latin typeface="Times" pitchFamily="2" charset="0"/>
            </a:endParaRPr>
          </a:p>
        </p:txBody>
      </p:sp>
      <p:pic>
        <p:nvPicPr>
          <p:cNvPr id="6" name="在线媒体 5" descr="kidney+tumor">
            <a:hlinkClick r:id="" action="ppaction://media"/>
            <a:extLst>
              <a:ext uri="{FF2B5EF4-FFF2-40B4-BE49-F238E27FC236}">
                <a16:creationId xmlns:a16="http://schemas.microsoft.com/office/drawing/2014/main" id="{FE9EDCD9-A6BF-6B4A-832F-8830A8BA9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9464" y="1304817"/>
            <a:ext cx="6444810" cy="48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F20885-90DD-0849-B76F-055507D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32"/>
            <a:ext cx="5007797" cy="734210"/>
          </a:xfrm>
        </p:spPr>
        <p:txBody>
          <a:bodyPr/>
          <a:lstStyle/>
          <a:p>
            <a:r>
              <a:rPr kumimoji="1" lang="en-US" altLang="zh-CN" b="1" dirty="0">
                <a:latin typeface="Times" pitchFamily="2" charset="0"/>
              </a:rPr>
              <a:t>Conclusion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2BBD5-02AB-2746-8327-59201BD0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771"/>
            <a:ext cx="10329809" cy="343474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(computation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expensive)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crucial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tricks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employed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denoise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smoothing,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erosion,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components.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172</Words>
  <Application>Microsoft Macintosh PowerPoint</Application>
  <PresentationFormat>宽屏</PresentationFormat>
  <Paragraphs>28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Kai</vt:lpstr>
      <vt:lpstr>Arial</vt:lpstr>
      <vt:lpstr>Times</vt:lpstr>
      <vt:lpstr>Office 主题​​</vt:lpstr>
      <vt:lpstr>Kidney Segmentation in 3D CT Scans</vt:lpstr>
      <vt:lpstr>Task</vt:lpstr>
      <vt:lpstr>Prior Knowledge</vt:lpstr>
      <vt:lpstr>Methodology</vt:lpstr>
      <vt:lpstr>Hand-craft ROI</vt:lpstr>
      <vt:lpstr>Graphcut Method</vt:lpstr>
      <vt:lpstr>Combination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Segmentation in 3D CT Scans</dc:title>
  <dc:creator>Microsoft Office User</dc:creator>
  <cp:lastModifiedBy>Microsoft Office User</cp:lastModifiedBy>
  <cp:revision>7</cp:revision>
  <dcterms:created xsi:type="dcterms:W3CDTF">2019-05-17T09:18:14Z</dcterms:created>
  <dcterms:modified xsi:type="dcterms:W3CDTF">2019-05-17T10:36:17Z</dcterms:modified>
</cp:coreProperties>
</file>